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57" r:id="rId3"/>
    <p:sldId id="260" r:id="rId4"/>
    <p:sldId id="263" r:id="rId5"/>
    <p:sldId id="274" r:id="rId6"/>
    <p:sldId id="275" r:id="rId7"/>
    <p:sldId id="278" r:id="rId8"/>
    <p:sldId id="264" r:id="rId9"/>
    <p:sldId id="276" r:id="rId10"/>
    <p:sldId id="279" r:id="rId11"/>
    <p:sldId id="277" r:id="rId12"/>
    <p:sldId id="273" r:id="rId13"/>
    <p:sldId id="281" r:id="rId14"/>
    <p:sldId id="272" r:id="rId15"/>
    <p:sldId id="280" r:id="rId16"/>
    <p:sldId id="271" r:id="rId17"/>
    <p:sldId id="270" r:id="rId18"/>
    <p:sldId id="269" r:id="rId19"/>
    <p:sldId id="268" r:id="rId20"/>
    <p:sldId id="282" r:id="rId21"/>
    <p:sldId id="267" r:id="rId22"/>
    <p:sldId id="283" r:id="rId23"/>
    <p:sldId id="266" r:id="rId24"/>
    <p:sldId id="265" r:id="rId25"/>
    <p:sldId id="287" r:id="rId26"/>
    <p:sldId id="285" r:id="rId27"/>
    <p:sldId id="286" r:id="rId28"/>
    <p:sldId id="288" r:id="rId29"/>
    <p:sldId id="284" r:id="rId30"/>
    <p:sldId id="290" r:id="rId31"/>
    <p:sldId id="291" r:id="rId32"/>
    <p:sldId id="292" r:id="rId33"/>
    <p:sldId id="289" r:id="rId34"/>
    <p:sldId id="300" r:id="rId35"/>
    <p:sldId id="299" r:id="rId36"/>
    <p:sldId id="298" r:id="rId37"/>
    <p:sldId id="297" r:id="rId38"/>
    <p:sldId id="296" r:id="rId39"/>
    <p:sldId id="301" r:id="rId40"/>
    <p:sldId id="295" r:id="rId41"/>
    <p:sldId id="294" r:id="rId42"/>
    <p:sldId id="293" r:id="rId43"/>
    <p:sldId id="303" r:id="rId44"/>
    <p:sldId id="304" r:id="rId45"/>
    <p:sldId id="302" r:id="rId46"/>
    <p:sldId id="307" r:id="rId47"/>
    <p:sldId id="306" r:id="rId48"/>
    <p:sldId id="305" r:id="rId49"/>
    <p:sldId id="309" r:id="rId50"/>
    <p:sldId id="308" r:id="rId51"/>
    <p:sldId id="311" r:id="rId52"/>
    <p:sldId id="310" r:id="rId53"/>
    <p:sldId id="313" r:id="rId54"/>
    <p:sldId id="312" r:id="rId55"/>
    <p:sldId id="318" r:id="rId56"/>
    <p:sldId id="317" r:id="rId57"/>
    <p:sldId id="316" r:id="rId58"/>
    <p:sldId id="319" r:id="rId59"/>
    <p:sldId id="315" r:id="rId60"/>
    <p:sldId id="314" r:id="rId61"/>
    <p:sldId id="320" r:id="rId62"/>
    <p:sldId id="321" r:id="rId63"/>
    <p:sldId id="261" r:id="rId64"/>
    <p:sldId id="322" r:id="rId65"/>
    <p:sldId id="323" r:id="rId66"/>
    <p:sldId id="328" r:id="rId67"/>
    <p:sldId id="327" r:id="rId68"/>
    <p:sldId id="329" r:id="rId69"/>
    <p:sldId id="326" r:id="rId70"/>
    <p:sldId id="325" r:id="rId71"/>
    <p:sldId id="330" r:id="rId72"/>
    <p:sldId id="324" r:id="rId73"/>
    <p:sldId id="333" r:id="rId74"/>
    <p:sldId id="332" r:id="rId75"/>
    <p:sldId id="336" r:id="rId76"/>
    <p:sldId id="335" r:id="rId77"/>
    <p:sldId id="334" r:id="rId78"/>
    <p:sldId id="337" r:id="rId79"/>
    <p:sldId id="331" r:id="rId80"/>
    <p:sldId id="338" r:id="rId81"/>
    <p:sldId id="339" r:id="rId82"/>
    <p:sldId id="340" r:id="rId83"/>
    <p:sldId id="342" r:id="rId84"/>
    <p:sldId id="343" r:id="rId85"/>
    <p:sldId id="344" r:id="rId86"/>
    <p:sldId id="341" r:id="rId87"/>
    <p:sldId id="345" r:id="rId88"/>
    <p:sldId id="346" r:id="rId89"/>
    <p:sldId id="349" r:id="rId90"/>
    <p:sldId id="348" r:id="rId91"/>
    <p:sldId id="347" r:id="rId92"/>
    <p:sldId id="350" r:id="rId93"/>
    <p:sldId id="352" r:id="rId94"/>
    <p:sldId id="353" r:id="rId95"/>
    <p:sldId id="351" r:id="rId96"/>
    <p:sldId id="354" r:id="rId97"/>
    <p:sldId id="355" r:id="rId98"/>
    <p:sldId id="357" r:id="rId99"/>
    <p:sldId id="356" r:id="rId100"/>
    <p:sldId id="359" r:id="rId101"/>
    <p:sldId id="358" r:id="rId102"/>
    <p:sldId id="360" r:id="rId103"/>
    <p:sldId id="363" r:id="rId104"/>
    <p:sldId id="362" r:id="rId105"/>
    <p:sldId id="361" r:id="rId106"/>
    <p:sldId id="366" r:id="rId107"/>
    <p:sldId id="365" r:id="rId108"/>
    <p:sldId id="367" r:id="rId109"/>
    <p:sldId id="368" r:id="rId110"/>
    <p:sldId id="364" r:id="rId111"/>
    <p:sldId id="369" r:id="rId112"/>
    <p:sldId id="371" r:id="rId113"/>
    <p:sldId id="370" r:id="rId114"/>
    <p:sldId id="374" r:id="rId115"/>
    <p:sldId id="377" r:id="rId116"/>
    <p:sldId id="376" r:id="rId117"/>
    <p:sldId id="375" r:id="rId118"/>
    <p:sldId id="373" r:id="rId119"/>
    <p:sldId id="378" r:id="rId120"/>
    <p:sldId id="382" r:id="rId121"/>
    <p:sldId id="381" r:id="rId122"/>
    <p:sldId id="372" r:id="rId123"/>
    <p:sldId id="380" r:id="rId124"/>
    <p:sldId id="379" r:id="rId1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02" autoAdjust="0"/>
  </p:normalViewPr>
  <p:slideViewPr>
    <p:cSldViewPr snapToGrid="0">
      <p:cViewPr>
        <p:scale>
          <a:sx n="66" d="100"/>
          <a:sy n="66" d="100"/>
        </p:scale>
        <p:origin x="87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24DFC-21CD-4A86-A19D-055C096C273F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9E17A-BFFF-4589-B53B-9C691AD7A9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945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ackup/backup-support-matrix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backup/backup-architecture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howto-create-service-principal-portal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management/azure-subscription-service-limits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initiate-account-failover?tabs=azure-portal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instances/container-instances-restart-policy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azure/container-instances/container-instances-environment-variables#secure-values" TargetMode="External"/><Relationship Id="rId4" Type="http://schemas.openxmlformats.org/officeDocument/2006/relationships/hyperlink" Target="https://docs.microsoft.com/en-us/azure/container-instances/container-instances-environment-variable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/tutorial-custom-container?pivots=container-linux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docker.com/engine/reference/builder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mongodb-introduction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reference-connect-accounts-permissions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upport/legal/sla/virtual-machines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ackup/backup-azure-microsoft-azure-backup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policy/samples/enforce-tag-value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ntinel/connect-data-sources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sentinel/overview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public-ip-addresses#basic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overview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-service/overview-managed-identity?tabs=dotnet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mongodb-introduction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auto-failover-group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authentication/concept-sspr-writeback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li/azure/webapp?view=azure-cli-latest#az_webapp_up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igrate/migrate-support-matrix#supported-tools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private-link/private-link-overview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gateway/create-url-route-portal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how-to-connect-sync-configure-filtering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emplates/microsoft.compute/2020-06-01/virtualmachines#imagereference-object" TargetMode="External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public-ip-addresses#standard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security-concepts#authorization-scopes-function-level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service-tags-overview" TargetMode="External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governance/access-reviews-overview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how-to-query-container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authentication/concept-sspr-howitworks#authentication-methods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overview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role-based-access-control/built-in-roles#owner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ackup/backup-create-rs-vault#set-storage-redundancy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how-managed-identities-work-vm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application-security-groups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hybrid/how-to-connect-health-adfs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network/virtual-network-network-interface#change-dns-servers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unique-keys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astion/tutorial-create-host-portal" TargetMode="External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dma/dma-overview?view=sqlallproducts-allversions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dms/dms-overview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blueprints/overview#blueprint-definition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https://docs.microsoft.com/en-us/azure/backup/backup-support-matrix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 tooltip="undefined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defined"/>
              </a:rPr>
              <a:t>https://docs.microsoft.com/en-us/azure/backup/backup-architecture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90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https://docs.microsoft.com/en-us/azure/active-directory/develop/howto-create-service-principal-portal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38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https://docs.microsoft.com/en-us/azure/azure-resource-manager/management/azure-subscription-service-limits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09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https://docs.microsoft.com/en-us/azure/storage/common/storage-initiate-account-failover?tabs=azure-portal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964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378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212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https://docs.microsoft.com/en-us/azure/container-instances/container-instances-restart-policy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defined"/>
              </a:rPr>
              <a:t>https://docs.microsoft.com/en-us/azure/container-instances/container-instances-environment-variables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undefined"/>
              </a:rPr>
              <a:t>https://docs.microsoft.com/en-us/azure/container-instances/container-instances-environment-variables#secure-values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91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https://docs.microsoft.com/en-us/azure/app-service/tutorial-custom-container?pivots=container-linux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defined"/>
              </a:rPr>
              <a:t>https://docs.docker.com/engine/reference/builder/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270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556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https://docs.microsoft.com/en-us/azure/cosmos-db/mongodb-introduction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69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43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328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7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https://docs.microsoft.com/en-us/azure/active-directory/hybrid/reference-connect-accounts-permissions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2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https://azure.microsoft.com/en-us/support/legal/sla/virtual-machines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663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3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84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70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https://docs.microsoft.com/en-us/azure/backup/backup-azure-microsoft-azure-backup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042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85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https://docs.microsoft.com/en-us/azure/governance/policy/samples/enforce-tag-value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565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05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https://docs.microsoft.com/en-us/azure/sentinel/connect-data-sources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defined"/>
              </a:rPr>
              <a:t>https://docs.microsoft.com/en-us/azure/sentinel/overview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102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821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https://docs.microsoft.com/en-us/azure/virtual-network/public-ip-addresses#basic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019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https://docs.microsoft.com/en-us/azure/role-based-access-control/overview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197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https://docs.microsoft.com/en-us/azure/app-service/overview-managed-identity?tabs=dotnet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104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https://docs.microsoft.com/en-us/azure/cosmos-db/mongodb-introduction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909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https://docs.microsoft.com/en-us/azure/sql-database/sql-database-auto-failover-group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210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https://docs.microsoft.com/en-us/azure/active-directory/authentication/concept-sspr-writeback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474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899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https://docs.microsoft.com/en-us/cli/azure/webapp?view=azure-cli-latest#az_webapp_up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245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https://docs.microsoft.com/en-us/azure/migrate/migrate-support-matrix#supported-tools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3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702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156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https://docs.microsoft.com/en-us/azure/private-link/private-link-overview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552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https://docs.microsoft.com/en-us/azure/application-gateway/create-url-route-portal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976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https://docs.microsoft.com/en-us/azure/active-directory/hybrid/how-to-connect-sync-configure-filtering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227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https://docs.microsoft.com/en-us/azure/templates/microsoft.compute/2020-06-01/virtualmachines#imagereference-object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142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https://docs.microsoft.com/en-us/azure/virtual-network/public-ip-addresses#standard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960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268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https://docs.microsoft.com/en-us/azure/azure-functions/security-concepts#authorization-scopes-function-level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593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https://docs.microsoft.com/en-us/azure/virtual-network/service-tags-overview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6463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https://docs.microsoft.com/en-us/azure/active-directory/governance/access-reviews-overview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336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https://docs.microsoft.com/en-us/azure/cosmos-db/how-to-query-container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308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https://docs.microsoft.com/en-us/azure/active-directory/authentication/concept-sspr-howitworks#authentication-methods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5297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https://docs.microsoft.com/en-us/azure/role-based-access-control/overview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defined"/>
              </a:rPr>
              <a:t>https://docs.microsoft.com/en-us/azure/role-based-access-control/built-in-roles#owner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604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749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https://docs.microsoft.com/en-us/azure/backup/backup-create-rs-vault#set-storage-redundancy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3011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https://docs.microsoft.com/en-us/azure/active-directory/managed-identities-azure-resources/how-managed-identities-work-vm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755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https://docs.microsoft.com/en-us/azure/virtual-network/application-security-groups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136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https://docs.microsoft.com/en-us/azure/active-directory/hybrid/how-to-connect-health-adfs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70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7317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2038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https://docs.microsoft.com/en-us/azure/virtual-network/virtual-network-network-interface#change-dns-servers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2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https://docs.microsoft.com/en-us/azure/cosmos-db/unique-keys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726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https://docs.microsoft.com/en-us/azure/bastion/tutorial-create-host-portal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74613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26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https://docs.microsoft.com/en-us/sql/dma/dma-overview?view=sqlallproducts-allversions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defined"/>
              </a:rPr>
              <a:t>https://docs.microsoft.com/en-us/azure/dms/dms-overview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98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44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defined"/>
              </a:rPr>
              <a:t>https://docs.microsoft.com/en-us/azure/governance/blueprints/overview#blueprint-definition</a:t>
            </a: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9E17A-BFFF-4589-B53B-9C691AD7A94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26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049E-9642-49D5-A248-09123CFA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A4C37-8A7C-4F97-9A52-1DE1DA2D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D9D07-D0ED-47DF-9A10-C5E7BFE9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35F64-C81D-46EB-875D-ECC2E8A31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4F78-3868-45B4-A36F-0DF42EF2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71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3721-7BF3-4645-ABB9-45098340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84CAE-F019-49E1-8F0C-F4526003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58D5-89C9-481D-90E3-7390A56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E2D6-9E8A-4138-B5B5-E844ECD9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B000-5963-4842-B69F-375EF2C4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9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E9947-A6A1-409E-A6A6-69F428AD7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2877E-34B3-495E-A776-DAF80E9FA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059E8-8E75-4A79-96C7-6D5036CC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9063-49E7-43A8-8467-A19CC7A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786C-2ADC-4D12-A943-11CAF8D9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12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1F05-7B69-47C9-9CDF-A3D0698D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9136-0C71-4651-8826-22F85460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011AF-E2AD-4A91-858D-6D0B1F9E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02A7B-845D-4714-840C-127CE3A2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730FC-8DB6-4E79-AFBF-9CDE9608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44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4E9E-1ACD-4AB6-8F9C-BBB82819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915F-5847-46BF-BB17-806767CBF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C11F8-E0DE-4E2D-BF12-49CF84ED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607C1-8C8B-4570-A348-3EC35DFA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F0AF7-C2A0-430C-B7E3-81DD381F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61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809E-737F-4F2A-BA8C-E807BC97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A145A-A268-429A-A490-2BFF352BF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B93E3-9C03-4376-9FFB-12BDF2363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E7D46-EDA4-4171-8DD8-35712C80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F569F-CE12-4F66-86D5-908536E2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8FF4A-3DAE-4893-92DA-5FF0194D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62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DE62-E7BD-4EC6-B584-2F318B66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5E9F9-1D8F-45A9-BDEE-E91474DF7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6BE44-086E-4D9A-BD67-8B6A3BD4D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2D51B-F67D-4D4F-B3BB-3D1D9163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4E409-AB85-41BD-865B-0D8DE91FA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857F6-6D13-431C-8F11-AC4D5A4A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A2CF7-2EE3-4F17-B0C9-DC99BB95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19815-BD41-4E83-9D09-B2FEB5A5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23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0BA9-6E7D-429D-99B8-E8B9A878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1D6AB-DDB5-4800-A16F-79983508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ED321-1A4F-4B89-9758-1A4FFFAC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732CC-FFD7-4669-8943-B50028F2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27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0953F-A314-496C-A85A-E36E96C6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E0424-FC8D-45A0-BD52-BC354E0A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D781B-7072-4C1D-86D6-0E76AF3E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0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EF28-2DD6-488B-8ED0-9BD8F8EF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037E-1910-446C-B70E-227CA5F4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632E-69DA-45F7-BB0F-432377ACA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15BA7-EB1E-459E-A77C-B5257B19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4ECB1-37E6-4666-B654-A7006C4A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3368-47F1-416D-A936-00BCE69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532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3F48-5383-45CD-84C8-BF689A6D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4E471-4CC5-4EC0-B37A-95251B295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A1487-86CB-4780-B404-FE5561AD4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6BCB3-6F38-43C8-ABB1-82AE53B5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19A7D-5D37-4BB0-BA52-15DFCB0B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0C5DE-9591-4B5D-BF25-193AD778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41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DC46F-605E-4A17-B45F-36CF1201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DF285-75B8-4436-8EDB-C532B138F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7D37-459A-409F-9120-681613693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F79FA-54C4-4614-86E8-631BBD3D3410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F2AF8-C0A9-4376-9147-1F7A11CB3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E44E1-DFF1-4EB3-8B41-3488DE54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F1070-C01E-4B52-BB90-DD358CA10D9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58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C358-7FD4-44F7-B725-3A18F6E42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600" b="1" dirty="0"/>
              <a:t>AZ-303</a:t>
            </a:r>
            <a:br>
              <a:rPr lang="fr-FR" sz="6600" b="1" dirty="0"/>
            </a:br>
            <a:endParaRPr lang="fr-FR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CD000-A08D-4C50-842D-A35A2385D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6600" b="1" dirty="0"/>
              <a:t>Microsoft Azure Architect Technologies Practice Exam</a:t>
            </a:r>
          </a:p>
        </p:txBody>
      </p:sp>
    </p:spTree>
    <p:extLst>
      <p:ext uri="{BB962C8B-B14F-4D97-AF65-F5344CB8AC3E}">
        <p14:creationId xmlns:p14="http://schemas.microsoft.com/office/powerpoint/2010/main" val="3330688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6A082-2B5F-44ED-8EDE-8101329F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18" y="512759"/>
            <a:ext cx="8131583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832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824AA-1408-44CC-AAAA-66E71C240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457200"/>
            <a:ext cx="730567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66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4B2C-9185-428F-B69C-A9B3A85F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75" y="457200"/>
            <a:ext cx="93004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66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D714D-0AF9-4FE5-A75F-8B2DD79E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621" y="457200"/>
            <a:ext cx="769075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69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C546E-6325-4E97-975D-9E4A59F3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45" y="457200"/>
            <a:ext cx="61951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456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78DCD-ED70-4EC8-8742-C74F3210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84" y="457200"/>
            <a:ext cx="747743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45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1CD06-34BB-414E-ABB8-C77C493C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23" y="457200"/>
            <a:ext cx="74063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834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1ED0-CD17-4FF0-B568-41EC2A31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90" y="457200"/>
            <a:ext cx="73430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EC943-9588-41BA-9F9D-68BCB483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98" y="457200"/>
            <a:ext cx="64412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956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A5AF3-FD19-40F3-BD55-CF8C5CBA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65" y="457200"/>
            <a:ext cx="920866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577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F60CE-7A0F-4E13-9DBF-1D64D0EF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457200"/>
            <a:ext cx="93535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1FBDD-5933-42AA-93B2-1BA3E0C5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544436"/>
            <a:ext cx="8554387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085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4E342-CD3C-493F-8491-E8F36D4B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50" y="457199"/>
            <a:ext cx="5704058" cy="6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7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24940-73B6-4D24-BBE9-35FFA917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80" y="290103"/>
            <a:ext cx="6031955" cy="62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98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08EB2-0B10-4045-8ABF-291A5669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16" y="457200"/>
            <a:ext cx="639976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22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FA2AF-60FC-4D6E-A867-1283A518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717" y="457200"/>
            <a:ext cx="832456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5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6C426E-3846-455F-A54E-741521164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08" y="457200"/>
            <a:ext cx="615078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A97AF-9286-4D38-B80D-4A08EF88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185" y="485561"/>
            <a:ext cx="62293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5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CAEC2A-887E-4AA3-95DB-546BAB9A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36" y="457200"/>
            <a:ext cx="886792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0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5B477-88DA-4567-BDB4-741C1E39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07" y="457200"/>
            <a:ext cx="62215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979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0175B-ABD8-4EBC-887E-EEFA94AE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45" y="457200"/>
            <a:ext cx="600751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145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5C828-B880-4BB3-9B9E-8B227F09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45" y="457200"/>
            <a:ext cx="62775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0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74719-374B-4AF4-AF07-C32F18AA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064" y="740418"/>
            <a:ext cx="7993716" cy="50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773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C7378-C6A9-4874-96C1-F9BC6CA1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57200"/>
            <a:ext cx="102298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87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6534D-EEF4-4A5A-BD63-F3F8DC25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457200"/>
            <a:ext cx="102298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1C2AD-CC62-48AE-BE38-5A4B20AE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03" y="457200"/>
            <a:ext cx="63433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302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1A75D-222B-421A-A79F-4CE73E1D4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47" y="721681"/>
            <a:ext cx="7158788" cy="5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06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4094B-7E96-4AF9-B72E-D688D366F1EA}"/>
              </a:ext>
            </a:extLst>
          </p:cNvPr>
          <p:cNvSpPr txBox="1"/>
          <p:nvPr/>
        </p:nvSpPr>
        <p:spPr>
          <a:xfrm>
            <a:off x="3673643" y="2874788"/>
            <a:ext cx="4395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>
                <a:solidFill>
                  <a:schemeClr val="bg1"/>
                </a:solidFill>
              </a:rPr>
              <a:t>Thank</a:t>
            </a:r>
            <a:r>
              <a:rPr lang="fr-FR" sz="6600" b="1" dirty="0">
                <a:solidFill>
                  <a:schemeClr val="bg1"/>
                </a:solidFill>
              </a:rPr>
              <a:t> </a:t>
            </a:r>
            <a:r>
              <a:rPr lang="fr-FR" sz="6600" b="1" dirty="0" err="1">
                <a:solidFill>
                  <a:schemeClr val="bg1"/>
                </a:solidFill>
              </a:rPr>
              <a:t>you</a:t>
            </a:r>
            <a:r>
              <a:rPr lang="fr-FR" sz="66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476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8AF391-E6B4-41D4-B7FE-4B48ED93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31" y="103397"/>
            <a:ext cx="7525943" cy="6012104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4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9DE063-5E50-43F7-B9C0-9CC2FAE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5" y="375615"/>
            <a:ext cx="8202076" cy="5739886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5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66AA3-FDB1-4E8A-9E18-D61CAEBF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78" y="182881"/>
            <a:ext cx="6298110" cy="6031652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3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063588-5468-4F1A-8CA5-CB112BB9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46" y="643467"/>
            <a:ext cx="7787508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46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01375-9704-4A66-BB69-BF9BB040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51" y="93121"/>
            <a:ext cx="6729668" cy="6121411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2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FEBDEE-6EB8-4BD7-84CB-534B3622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44" y="259457"/>
            <a:ext cx="6340828" cy="595507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FB472-86F9-456E-BFFA-2042AB23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06" y="375615"/>
            <a:ext cx="7817223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3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9654-EDA1-4A8E-9552-1936C59D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DOMAIN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D54F-7C22-4735-85CC-6F5959E8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680913"/>
            <a:ext cx="11790948" cy="48119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3200" b="1" dirty="0" err="1"/>
              <a:t>Implement</a:t>
            </a:r>
            <a:r>
              <a:rPr lang="fr-FR" sz="3200" b="1" dirty="0"/>
              <a:t> and Monitor an Azure Infrastructure      50%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3200" b="1" dirty="0" err="1"/>
              <a:t>Implement</a:t>
            </a:r>
            <a:r>
              <a:rPr lang="fr-FR" sz="3200" b="1" dirty="0"/>
              <a:t> Management and Security Solutions      30%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3200" b="1" dirty="0" err="1"/>
              <a:t>Implement</a:t>
            </a:r>
            <a:r>
              <a:rPr lang="fr-FR" sz="3200" b="1" dirty="0"/>
              <a:t> Solutions for Apps                                       10%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3200" b="1" dirty="0" err="1"/>
              <a:t>Implement</a:t>
            </a:r>
            <a:r>
              <a:rPr lang="fr-FR" sz="3200" b="1" dirty="0"/>
              <a:t> and Manage Data Platforms                      10%</a:t>
            </a:r>
          </a:p>
        </p:txBody>
      </p:sp>
    </p:spTree>
    <p:extLst>
      <p:ext uri="{BB962C8B-B14F-4D97-AF65-F5344CB8AC3E}">
        <p14:creationId xmlns:p14="http://schemas.microsoft.com/office/powerpoint/2010/main" val="528170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ED6B6-AE57-4EE7-AE4C-336CB666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" y="1856317"/>
            <a:ext cx="5806719" cy="3348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272C56-6E92-4F2C-A8EF-02607B66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33" y="2097110"/>
            <a:ext cx="6386505" cy="31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0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45A01-2645-4D28-BC78-C48647D0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19" y="643467"/>
            <a:ext cx="7760762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410DD9-6436-4F44-8094-DA779D13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40" y="1480837"/>
            <a:ext cx="9016261" cy="4237642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3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11B3C6-C605-4AA4-918C-B82F19A0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88" y="1398611"/>
            <a:ext cx="8857389" cy="4437228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4AC8D-917C-4069-BF42-E392FBD3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2" y="643467"/>
            <a:ext cx="8494655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7C98A-4E4A-4E2E-8B00-60837E21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14" y="185855"/>
            <a:ext cx="6608484" cy="61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6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AC225C-375E-4CAE-B77B-F47E4FF1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47" y="1031054"/>
            <a:ext cx="8862899" cy="5171442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9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78542-4AF8-4CBC-B307-45395B06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49" y="643467"/>
            <a:ext cx="6888101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0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48D95-EBB1-4AE9-A8C1-4C8BE3BF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5" y="930161"/>
            <a:ext cx="9055024" cy="4997678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0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2B6AD-87BB-462B-BC3C-E1CAF9C9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15" y="60369"/>
            <a:ext cx="6997014" cy="6154163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4FA237-8028-42D8-9335-D32B1444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10" y="643467"/>
            <a:ext cx="950358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2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13830A-544A-4024-9ABC-31DA1FFEB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5" y="740418"/>
            <a:ext cx="7683212" cy="4730391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98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D8CBF-F680-4F47-99E4-E5FFB6EC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51" y="1129702"/>
            <a:ext cx="8333650" cy="4974349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EC22D-3462-4DD5-A5C0-C356FFB0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795958"/>
            <a:ext cx="8372965" cy="5039881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5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D9B5E-7506-48DC-81C1-59B6366C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94" y="1141173"/>
            <a:ext cx="8013235" cy="4547511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11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5A375B-EFF1-4C60-AB6E-7F9F1DF8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49" y="159717"/>
            <a:ext cx="7042207" cy="61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3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6D61B-9F37-4074-AD28-0A606307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14" y="195344"/>
            <a:ext cx="6665286" cy="5946104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19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1B12B-C940-4788-9314-BFEC4836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87" y="753052"/>
            <a:ext cx="7888885" cy="5013357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80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869D7-A3A8-4FE5-A913-B0769A17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06" y="75897"/>
            <a:ext cx="7204018" cy="59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63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63EBC-84E8-410A-AB5F-AA8BD7FA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24" y="191106"/>
            <a:ext cx="7667419" cy="593748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67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090DC-C023-4BBC-9DA6-4B3B66FA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93" y="288485"/>
            <a:ext cx="7509450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2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B9618-D067-49DB-B610-5A72773C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7" y="1925327"/>
            <a:ext cx="5177132" cy="2808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C82CB-C2EF-40F1-882F-00807EC9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89" y="1925327"/>
            <a:ext cx="6731338" cy="300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8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6F782-7780-4D8E-8CD0-900D433B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671603"/>
            <a:ext cx="8016603" cy="4800730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5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75A82-00B1-44A6-BD72-5161B646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43" y="375615"/>
            <a:ext cx="7691285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40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B12B0-4146-45F7-BB54-D953EBC0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08" y="740418"/>
            <a:ext cx="7340935" cy="52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5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02B089-CEB0-4F6E-9D01-C49570B5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02" y="820021"/>
            <a:ext cx="7645017" cy="4885136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09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88F0C7-F768-44CF-97F9-F5C2F5B6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44" y="643467"/>
            <a:ext cx="7344311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4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4719E-B6B3-435A-BFDC-B603267F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43" y="434824"/>
            <a:ext cx="7691285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1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F92D32-D10A-437C-A6F9-CCCCACEA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81" y="643467"/>
            <a:ext cx="7096637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88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B2E86B-F012-4CE3-AE62-27A5C43E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8" y="1048325"/>
            <a:ext cx="8063286" cy="467670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08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E76C9-6721-4D19-9E99-1531645F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58" y="643467"/>
            <a:ext cx="8680884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6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C2D66-7332-4962-A0AA-EB754CA2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4" y="159494"/>
            <a:ext cx="6786474" cy="595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8E078B-714D-43F2-8DE0-442E36C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793" y="516855"/>
            <a:ext cx="6466413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6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95999D-A48E-4D17-A6E1-CEAFC7CE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34" y="288485"/>
            <a:ext cx="7047191" cy="5926047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2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5D500-17C7-4DA2-BBAB-38B92B80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7" y="643467"/>
            <a:ext cx="7311145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9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AB8024-ADAD-4FBF-91B3-E22A1D18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01" y="803965"/>
            <a:ext cx="7670369" cy="4845214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75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ADB8D-62DE-46A7-AB12-B02BAE62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34" y="254895"/>
            <a:ext cx="7304213" cy="5943353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3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54006-561F-418E-B0A4-4A743E2A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28" y="263548"/>
            <a:ext cx="7036344" cy="5926047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62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B2EE90-78D9-41A7-9F44-CAD33896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69" y="1042702"/>
            <a:ext cx="8506258" cy="477259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2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CB7EB-0378-4A89-93A7-789BBB39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20" y="288485"/>
            <a:ext cx="7471973" cy="5926047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1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A84396-EDDB-4687-BE4B-6D864E1E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28" y="276721"/>
            <a:ext cx="7310230" cy="5937812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A66E3-2ABD-461E-B4F0-E626D700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61" y="643467"/>
            <a:ext cx="7010478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5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7DA63-F0C5-4158-B55B-771768EC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17" y="643467"/>
            <a:ext cx="6957166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1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F14006-1C1F-4D21-8F7F-CF44B752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95" y="288485"/>
            <a:ext cx="7343677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83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F7B37-71EE-44F9-97F5-AC7BD29A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69" y="1335624"/>
            <a:ext cx="8637234" cy="41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CC19C-DB94-4452-B16C-C335062E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35" y="98475"/>
            <a:ext cx="7133109" cy="6116058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55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BB620-383D-480E-A817-5AC639EC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53" y="402531"/>
            <a:ext cx="8097664" cy="56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9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C358-7FD4-44F7-B725-3A18F6E42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542" y="2374388"/>
            <a:ext cx="9144000" cy="1564566"/>
          </a:xfrm>
        </p:spPr>
        <p:txBody>
          <a:bodyPr>
            <a:normAutofit/>
          </a:bodyPr>
          <a:lstStyle/>
          <a:p>
            <a:r>
              <a:rPr lang="fr-FR" sz="6600" b="1" dirty="0" err="1"/>
              <a:t>Answers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2631758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0BEA1-4DF2-42DA-BF3F-5521EE71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176212"/>
            <a:ext cx="85248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07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EFA12-A1C2-4CBC-AA58-DA6877DC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266700"/>
            <a:ext cx="61912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1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15F17-EE5F-4919-9A84-9A61C433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0025"/>
            <a:ext cx="60198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8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5695-8E35-4BB6-8A22-B4C1625B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166687"/>
            <a:ext cx="71818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43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201EC-4327-465D-B730-A1FDDD5C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28600"/>
            <a:ext cx="68770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2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673B2-A4C8-4DAD-AFB2-E15E6E2A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7187"/>
            <a:ext cx="80772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69210-5AA4-4925-8395-214E8EE2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00" y="530923"/>
            <a:ext cx="8183483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9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4ED47-7E7F-4774-9AAD-BEFD8AD4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57162"/>
            <a:ext cx="63817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41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3538F-B55E-4AEC-B72A-B6B1ED56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447675"/>
            <a:ext cx="82391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6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53538-3395-4CB5-BB2E-3970B8D2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61925"/>
            <a:ext cx="69437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07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74560-FAD5-4599-8EF5-DC99079D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161925"/>
            <a:ext cx="72866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98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72B61-F6DA-422C-8BD7-C74093A6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7" y="457200"/>
            <a:ext cx="64484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50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16AC3-7BA9-4F5B-B2A5-BD327F0A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57200"/>
            <a:ext cx="7620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0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E593-5A6A-4658-BF70-E90F3014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37" y="342900"/>
            <a:ext cx="57245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7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9666A-4A4F-46A0-BDE8-3B74AC6E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481012"/>
            <a:ext cx="71437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48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0D3E8-16D3-4DA1-92B9-785CF6A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29" y="130629"/>
            <a:ext cx="5486780" cy="649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26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A2DDC-2926-41C2-95DD-61480E5D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258" y="457200"/>
            <a:ext cx="64354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0D642-134B-4D72-B6C5-8B6349BD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544436"/>
            <a:ext cx="8495466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61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A9FCE-DF65-4A2C-82E8-B6DB4071F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19" y="457200"/>
            <a:ext cx="771896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94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8E6F9-82C3-40C5-A160-18AF8862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92" y="320700"/>
            <a:ext cx="5283744" cy="62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55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9CAA8-BDF6-4CC9-8DCF-A3F22694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71" y="457200"/>
            <a:ext cx="727045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5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F6550-3A75-4FF1-A456-B7F3DE89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36" y="1458658"/>
            <a:ext cx="8382000" cy="39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3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78375-3FAC-4479-BA0F-EA7DDB62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3" y="457200"/>
            <a:ext cx="100313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00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352B8-0B03-4966-9187-9DEEED3CE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6" y="457200"/>
            <a:ext cx="83127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1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26DDD-90EB-4605-ACA4-6C315820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95" y="457200"/>
            <a:ext cx="60804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674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09712-5DEE-4883-B75E-2BB639BA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96" y="457200"/>
            <a:ext cx="97436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8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B9FCC-F50F-4916-8CFF-5BA78402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81" y="457200"/>
            <a:ext cx="600363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73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EC557-82B8-483B-B75B-A9CBF8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457200"/>
            <a:ext cx="932329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A906D-E3C2-494A-B111-79D4ECE55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50" y="195344"/>
            <a:ext cx="6756558" cy="5920157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03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98132-C355-4DE6-9B3A-A27587601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656" y="340441"/>
            <a:ext cx="5728879" cy="61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96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BF177-61CA-4C3A-AEB8-1B277131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80" y="457200"/>
            <a:ext cx="84606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65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EB778-6164-40D0-829A-6A1A02A8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57200"/>
            <a:ext cx="9906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5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F0B76-3059-4158-B2B8-0AF1785C2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77" y="457200"/>
            <a:ext cx="77698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46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00F5C-68BC-4814-9946-9E28E6CA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36" y="456986"/>
            <a:ext cx="7315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56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F5DF3-D4CB-4563-AE91-044B43E2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23" y="631371"/>
            <a:ext cx="693131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36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A4249-9232-46DA-94E3-7F350D9B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166687"/>
            <a:ext cx="55245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832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B7803-766C-46F6-918A-34770F1E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457200"/>
            <a:ext cx="101454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1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A6355-952A-4169-812B-0F59A4D5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09" y="457200"/>
            <a:ext cx="589258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235BD-3085-4DDE-9369-99EAC779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09" y="457200"/>
            <a:ext cx="589258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889</Words>
  <Application>Microsoft Office PowerPoint</Application>
  <PresentationFormat>Widescreen</PresentationFormat>
  <Paragraphs>118</Paragraphs>
  <Slides>124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Calibri Light</vt:lpstr>
      <vt:lpstr>Wingdings</vt:lpstr>
      <vt:lpstr>Office Theme</vt:lpstr>
      <vt:lpstr>AZ-303 </vt:lpstr>
      <vt:lpstr>DOMAIN BREAKDOWN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Hosni</dc:creator>
  <cp:lastModifiedBy>Ahmed Hosni</cp:lastModifiedBy>
  <cp:revision>229</cp:revision>
  <dcterms:created xsi:type="dcterms:W3CDTF">2021-09-11T14:48:33Z</dcterms:created>
  <dcterms:modified xsi:type="dcterms:W3CDTF">2021-10-03T13:54:20Z</dcterms:modified>
</cp:coreProperties>
</file>